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4" r:id="rId3"/>
    <p:sldId id="304" r:id="rId4"/>
    <p:sldId id="312" r:id="rId5"/>
    <p:sldId id="317" r:id="rId6"/>
    <p:sldId id="318" r:id="rId7"/>
    <p:sldId id="314" r:id="rId8"/>
    <p:sldId id="315" r:id="rId9"/>
    <p:sldId id="316" r:id="rId10"/>
    <p:sldId id="325" r:id="rId11"/>
    <p:sldId id="319" r:id="rId12"/>
    <p:sldId id="322" r:id="rId13"/>
    <p:sldId id="326" r:id="rId14"/>
    <p:sldId id="289" r:id="rId15"/>
    <p:sldId id="295" r:id="rId16"/>
    <p:sldId id="291" r:id="rId17"/>
    <p:sldId id="292" r:id="rId18"/>
    <p:sldId id="293" r:id="rId19"/>
    <p:sldId id="294" r:id="rId20"/>
    <p:sldId id="301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DS104-7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</a:t>
            </a:r>
            <a:r>
              <a:rPr lang="en-US" sz="2000" b="1" dirty="0" err="1"/>
              <a:t>Alexandru</a:t>
            </a:r>
            <a:r>
              <a:rPr lang="en-US" sz="2000" b="1" dirty="0"/>
              <a:t> PURDILA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them, you wait,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2352</TotalTime>
  <Words>839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</cp:lastModifiedBy>
  <cp:revision>86</cp:revision>
  <dcterms:created xsi:type="dcterms:W3CDTF">2018-10-02T06:38:21Z</dcterms:created>
  <dcterms:modified xsi:type="dcterms:W3CDTF">2021-12-01T08:21:48Z</dcterms:modified>
</cp:coreProperties>
</file>